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7" r:id="rId8"/>
    <p:sldId id="268" r:id="rId9"/>
    <p:sldId id="269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0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0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3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4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1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4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139" y="2923539"/>
            <a:ext cx="3601720" cy="56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1979" y="2923539"/>
            <a:ext cx="830579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2920" y="3594100"/>
            <a:ext cx="30607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2740" y="3594100"/>
            <a:ext cx="830580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2286000"/>
            <a:ext cx="4109720" cy="6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42920" y="3220085"/>
            <a:ext cx="2978148" cy="654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2800" dirty="0"/>
          </a:p>
        </p:txBody>
      </p:sp>
      <p:sp>
        <p:nvSpPr>
          <p:cNvPr id="14" name="object 14"/>
          <p:cNvSpPr/>
          <p:nvPr/>
        </p:nvSpPr>
        <p:spPr>
          <a:xfrm>
            <a:off x="571500" y="214375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0" y="0"/>
                </a:moveTo>
                <a:lnTo>
                  <a:pt x="140893" y="1408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772400" cy="1219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автономное дошкольное учреждение детский сад №1 г. Балтийска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7820" y="690880"/>
            <a:ext cx="7172959" cy="56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9900" y="690880"/>
            <a:ext cx="830579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3419" y="1143444"/>
            <a:ext cx="6457162" cy="501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8515" y="6055677"/>
            <a:ext cx="196405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C00000"/>
                </a:solidFill>
                <a:latin typeface="Times New Roman"/>
                <a:cs typeface="Times New Roman"/>
              </a:rPr>
              <a:t>МЯЧИ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7346" y="5660923"/>
            <a:ext cx="1318260" cy="873760"/>
          </a:xfrm>
          <a:custGeom>
            <a:avLst/>
            <a:gdLst/>
            <a:ahLst/>
            <a:cxnLst/>
            <a:rect l="l" t="t" r="r" b="b"/>
            <a:pathLst>
              <a:path w="1318260" h="873759">
                <a:moveTo>
                  <a:pt x="126936" y="82306"/>
                </a:moveTo>
                <a:lnTo>
                  <a:pt x="160952" y="149775"/>
                </a:lnTo>
                <a:lnTo>
                  <a:pt x="1276477" y="873442"/>
                </a:lnTo>
                <a:lnTo>
                  <a:pt x="1317878" y="809510"/>
                </a:lnTo>
                <a:lnTo>
                  <a:pt x="202425" y="85890"/>
                </a:lnTo>
                <a:lnTo>
                  <a:pt x="126936" y="82306"/>
                </a:lnTo>
                <a:close/>
              </a:path>
              <a:path w="1318260" h="873759">
                <a:moveTo>
                  <a:pt x="0" y="0"/>
                </a:moveTo>
                <a:lnTo>
                  <a:pt x="148716" y="294601"/>
                </a:lnTo>
                <a:lnTo>
                  <a:pt x="158035" y="306491"/>
                </a:lnTo>
                <a:lnTo>
                  <a:pt x="170783" y="313624"/>
                </a:lnTo>
                <a:lnTo>
                  <a:pt x="185292" y="315459"/>
                </a:lnTo>
                <a:lnTo>
                  <a:pt x="199898" y="311454"/>
                </a:lnTo>
                <a:lnTo>
                  <a:pt x="211786" y="302104"/>
                </a:lnTo>
                <a:lnTo>
                  <a:pt x="218900" y="289359"/>
                </a:lnTo>
                <a:lnTo>
                  <a:pt x="220704" y="274868"/>
                </a:lnTo>
                <a:lnTo>
                  <a:pt x="216662" y="260273"/>
                </a:lnTo>
                <a:lnTo>
                  <a:pt x="160952" y="149775"/>
                </a:lnTo>
                <a:lnTo>
                  <a:pt x="42799" y="73126"/>
                </a:lnTo>
                <a:lnTo>
                  <a:pt x="84200" y="9194"/>
                </a:lnTo>
                <a:lnTo>
                  <a:pt x="193904" y="9194"/>
                </a:lnTo>
                <a:lnTo>
                  <a:pt x="0" y="0"/>
                </a:lnTo>
                <a:close/>
              </a:path>
              <a:path w="1318260" h="873759">
                <a:moveTo>
                  <a:pt x="84200" y="9194"/>
                </a:moveTo>
                <a:lnTo>
                  <a:pt x="42799" y="73126"/>
                </a:lnTo>
                <a:lnTo>
                  <a:pt x="160952" y="149775"/>
                </a:lnTo>
                <a:lnTo>
                  <a:pt x="126936" y="82306"/>
                </a:lnTo>
                <a:lnTo>
                  <a:pt x="61722" y="79209"/>
                </a:lnTo>
                <a:lnTo>
                  <a:pt x="97536" y="23990"/>
                </a:lnTo>
                <a:lnTo>
                  <a:pt x="107008" y="23990"/>
                </a:lnTo>
                <a:lnTo>
                  <a:pt x="84200" y="9194"/>
                </a:lnTo>
                <a:close/>
              </a:path>
              <a:path w="1318260" h="873759">
                <a:moveTo>
                  <a:pt x="193904" y="9194"/>
                </a:moveTo>
                <a:lnTo>
                  <a:pt x="84200" y="9194"/>
                </a:lnTo>
                <a:lnTo>
                  <a:pt x="202425" y="85890"/>
                </a:lnTo>
                <a:lnTo>
                  <a:pt x="326008" y="91757"/>
                </a:lnTo>
                <a:lnTo>
                  <a:pt x="340991" y="89465"/>
                </a:lnTo>
                <a:lnTo>
                  <a:pt x="353472" y="81881"/>
                </a:lnTo>
                <a:lnTo>
                  <a:pt x="362192" y="70170"/>
                </a:lnTo>
                <a:lnTo>
                  <a:pt x="365887" y="55498"/>
                </a:lnTo>
                <a:lnTo>
                  <a:pt x="363606" y="40543"/>
                </a:lnTo>
                <a:lnTo>
                  <a:pt x="356028" y="28060"/>
                </a:lnTo>
                <a:lnTo>
                  <a:pt x="344330" y="19330"/>
                </a:lnTo>
                <a:lnTo>
                  <a:pt x="329691" y="15633"/>
                </a:lnTo>
                <a:lnTo>
                  <a:pt x="193904" y="9194"/>
                </a:lnTo>
                <a:close/>
              </a:path>
              <a:path w="1318260" h="873759">
                <a:moveTo>
                  <a:pt x="107008" y="23990"/>
                </a:moveTo>
                <a:lnTo>
                  <a:pt x="97536" y="23990"/>
                </a:lnTo>
                <a:lnTo>
                  <a:pt x="126936" y="82306"/>
                </a:lnTo>
                <a:lnTo>
                  <a:pt x="202425" y="85890"/>
                </a:lnTo>
                <a:lnTo>
                  <a:pt x="107008" y="23990"/>
                </a:lnTo>
                <a:close/>
              </a:path>
              <a:path w="1318260" h="873759">
                <a:moveTo>
                  <a:pt x="97536" y="23990"/>
                </a:moveTo>
                <a:lnTo>
                  <a:pt x="61722" y="79209"/>
                </a:lnTo>
                <a:lnTo>
                  <a:pt x="126936" y="82306"/>
                </a:lnTo>
                <a:lnTo>
                  <a:pt x="97536" y="239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8180" y="829555"/>
            <a:ext cx="5029200" cy="746614"/>
          </a:xfrm>
          <a:prstGeom prst="rect">
            <a:avLst/>
          </a:prstGeom>
        </p:spPr>
        <p:txBody>
          <a:bodyPr vert="horz" wrap="square" lIns="0" tIns="68833" rIns="0" bIns="0" rtlCol="0">
            <a:spAutoFit/>
          </a:bodyPr>
          <a:lstStyle/>
          <a:p>
            <a:pPr marL="2360295">
              <a:lnSpc>
                <a:spcPct val="100000"/>
              </a:lnSpc>
            </a:pPr>
            <a:r>
              <a:rPr dirty="0">
                <a:solidFill>
                  <a:srgbClr val="6F2F9F"/>
                </a:solidFill>
              </a:rPr>
              <a:t>О</a:t>
            </a:r>
            <a:r>
              <a:rPr spc="-15" dirty="0">
                <a:solidFill>
                  <a:srgbClr val="6F2F9F"/>
                </a:solidFill>
              </a:rPr>
              <a:t>Б</a:t>
            </a:r>
            <a:r>
              <a:rPr spc="-110" dirty="0">
                <a:solidFill>
                  <a:srgbClr val="6F2F9F"/>
                </a:solidFill>
              </a:rPr>
              <a:t>Р</a:t>
            </a:r>
            <a:r>
              <a:rPr dirty="0">
                <a:solidFill>
                  <a:srgbClr val="6F2F9F"/>
                </a:solidFill>
              </a:rPr>
              <a:t>У</a:t>
            </a:r>
            <a:r>
              <a:rPr spc="-25" dirty="0">
                <a:solidFill>
                  <a:srgbClr val="6F2F9F"/>
                </a:solidFill>
              </a:rPr>
              <a:t>Ч</a:t>
            </a:r>
            <a:r>
              <a:rPr dirty="0">
                <a:solidFill>
                  <a:srgbClr val="6F2F9F"/>
                </a:solidFill>
              </a:rPr>
              <a:t>И</a:t>
            </a:r>
          </a:p>
        </p:txBody>
      </p:sp>
      <p:sp>
        <p:nvSpPr>
          <p:cNvPr id="5" name="object 5"/>
          <p:cNvSpPr/>
          <p:nvPr/>
        </p:nvSpPr>
        <p:spPr>
          <a:xfrm rot="16200000">
            <a:off x="4256095" y="1819532"/>
            <a:ext cx="1248410" cy="1006475"/>
          </a:xfrm>
          <a:custGeom>
            <a:avLst/>
            <a:gdLst/>
            <a:ahLst/>
            <a:cxnLst/>
            <a:rect l="l" t="t" r="r" b="b"/>
            <a:pathLst>
              <a:path w="1248409" h="1006475">
                <a:moveTo>
                  <a:pt x="153578" y="674193"/>
                </a:moveTo>
                <a:lnTo>
                  <a:pt x="139318" y="677402"/>
                </a:lnTo>
                <a:lnTo>
                  <a:pt x="127345" y="685730"/>
                </a:lnTo>
                <a:lnTo>
                  <a:pt x="119252" y="698500"/>
                </a:lnTo>
                <a:lnTo>
                  <a:pt x="0" y="1006221"/>
                </a:lnTo>
                <a:lnTo>
                  <a:pt x="118970" y="988822"/>
                </a:lnTo>
                <a:lnTo>
                  <a:pt x="82930" y="988822"/>
                </a:lnTo>
                <a:lnTo>
                  <a:pt x="35432" y="929259"/>
                </a:lnTo>
                <a:lnTo>
                  <a:pt x="145617" y="841368"/>
                </a:lnTo>
                <a:lnTo>
                  <a:pt x="190245" y="726059"/>
                </a:lnTo>
                <a:lnTo>
                  <a:pt x="192817" y="711108"/>
                </a:lnTo>
                <a:lnTo>
                  <a:pt x="189579" y="696849"/>
                </a:lnTo>
                <a:lnTo>
                  <a:pt x="181244" y="684875"/>
                </a:lnTo>
                <a:lnTo>
                  <a:pt x="168528" y="676783"/>
                </a:lnTo>
                <a:lnTo>
                  <a:pt x="153578" y="674193"/>
                </a:lnTo>
                <a:close/>
              </a:path>
              <a:path w="1248409" h="1006475">
                <a:moveTo>
                  <a:pt x="145617" y="841368"/>
                </a:moveTo>
                <a:lnTo>
                  <a:pt x="35432" y="929259"/>
                </a:lnTo>
                <a:lnTo>
                  <a:pt x="82930" y="988822"/>
                </a:lnTo>
                <a:lnTo>
                  <a:pt x="102992" y="972820"/>
                </a:lnTo>
                <a:lnTo>
                  <a:pt x="94741" y="972820"/>
                </a:lnTo>
                <a:lnTo>
                  <a:pt x="53593" y="921385"/>
                </a:lnTo>
                <a:lnTo>
                  <a:pt x="118317" y="911905"/>
                </a:lnTo>
                <a:lnTo>
                  <a:pt x="145617" y="841368"/>
                </a:lnTo>
                <a:close/>
              </a:path>
              <a:path w="1248409" h="1006475">
                <a:moveTo>
                  <a:pt x="315467" y="883031"/>
                </a:moveTo>
                <a:lnTo>
                  <a:pt x="193085" y="900955"/>
                </a:lnTo>
                <a:lnTo>
                  <a:pt x="82930" y="988822"/>
                </a:lnTo>
                <a:lnTo>
                  <a:pt x="118970" y="988822"/>
                </a:lnTo>
                <a:lnTo>
                  <a:pt x="326516" y="958469"/>
                </a:lnTo>
                <a:lnTo>
                  <a:pt x="357949" y="930394"/>
                </a:lnTo>
                <a:lnTo>
                  <a:pt x="358775" y="915289"/>
                </a:lnTo>
                <a:lnTo>
                  <a:pt x="353651" y="901033"/>
                </a:lnTo>
                <a:lnTo>
                  <a:pt x="343788" y="890206"/>
                </a:lnTo>
                <a:lnTo>
                  <a:pt x="330592" y="883856"/>
                </a:lnTo>
                <a:lnTo>
                  <a:pt x="315467" y="883031"/>
                </a:lnTo>
                <a:close/>
              </a:path>
              <a:path w="1248409" h="1006475">
                <a:moveTo>
                  <a:pt x="118317" y="911905"/>
                </a:moveTo>
                <a:lnTo>
                  <a:pt x="53593" y="921385"/>
                </a:lnTo>
                <a:lnTo>
                  <a:pt x="94741" y="972820"/>
                </a:lnTo>
                <a:lnTo>
                  <a:pt x="118317" y="911905"/>
                </a:lnTo>
                <a:close/>
              </a:path>
              <a:path w="1248409" h="1006475">
                <a:moveTo>
                  <a:pt x="193085" y="900955"/>
                </a:moveTo>
                <a:lnTo>
                  <a:pt x="118317" y="911905"/>
                </a:lnTo>
                <a:lnTo>
                  <a:pt x="94741" y="972820"/>
                </a:lnTo>
                <a:lnTo>
                  <a:pt x="102992" y="972820"/>
                </a:lnTo>
                <a:lnTo>
                  <a:pt x="193085" y="900955"/>
                </a:lnTo>
                <a:close/>
              </a:path>
              <a:path w="1248409" h="1006475">
                <a:moveTo>
                  <a:pt x="1200403" y="0"/>
                </a:moveTo>
                <a:lnTo>
                  <a:pt x="145617" y="841368"/>
                </a:lnTo>
                <a:lnTo>
                  <a:pt x="118317" y="911905"/>
                </a:lnTo>
                <a:lnTo>
                  <a:pt x="193085" y="900955"/>
                </a:lnTo>
                <a:lnTo>
                  <a:pt x="1247902" y="59563"/>
                </a:lnTo>
                <a:lnTo>
                  <a:pt x="12004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036" y="1951364"/>
            <a:ext cx="4491012" cy="299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77" t="5176" r="43131" b="33135"/>
          <a:stretch/>
        </p:blipFill>
        <p:spPr>
          <a:xfrm>
            <a:off x="2362200" y="3181104"/>
            <a:ext cx="2141346" cy="335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7" t="-3640" b="53640"/>
          <a:stretch/>
        </p:blipFill>
        <p:spPr>
          <a:xfrm rot="5400000">
            <a:off x="31002" y="1457986"/>
            <a:ext cx="322077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81882"/>
            <a:ext cx="375507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00FF"/>
                </a:solidFill>
              </a:rPr>
              <a:t>ГИМНАСТИЧЕСКИЕ</a:t>
            </a:r>
            <a:r>
              <a:rPr sz="4000" spc="-85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ПАЛКИ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990600" y="1896959"/>
            <a:ext cx="348615" cy="448945"/>
          </a:xfrm>
          <a:custGeom>
            <a:avLst/>
            <a:gdLst/>
            <a:ahLst/>
            <a:cxnLst/>
            <a:rect l="l" t="t" r="r" b="b"/>
            <a:pathLst>
              <a:path w="348614" h="448944">
                <a:moveTo>
                  <a:pt x="34671" y="260476"/>
                </a:moveTo>
                <a:lnTo>
                  <a:pt x="0" y="448945"/>
                </a:lnTo>
                <a:lnTo>
                  <a:pt x="171703" y="363728"/>
                </a:lnTo>
                <a:lnTo>
                  <a:pt x="156365" y="352171"/>
                </a:lnTo>
                <a:lnTo>
                  <a:pt x="108838" y="352171"/>
                </a:lnTo>
                <a:lnTo>
                  <a:pt x="63119" y="317754"/>
                </a:lnTo>
                <a:lnTo>
                  <a:pt x="80350" y="294895"/>
                </a:lnTo>
                <a:lnTo>
                  <a:pt x="34671" y="260476"/>
                </a:lnTo>
                <a:close/>
              </a:path>
              <a:path w="348614" h="448944">
                <a:moveTo>
                  <a:pt x="80350" y="294895"/>
                </a:moveTo>
                <a:lnTo>
                  <a:pt x="63119" y="317754"/>
                </a:lnTo>
                <a:lnTo>
                  <a:pt x="108838" y="352171"/>
                </a:lnTo>
                <a:lnTo>
                  <a:pt x="126048" y="329327"/>
                </a:lnTo>
                <a:lnTo>
                  <a:pt x="80350" y="294895"/>
                </a:lnTo>
                <a:close/>
              </a:path>
              <a:path w="348614" h="448944">
                <a:moveTo>
                  <a:pt x="126048" y="329327"/>
                </a:moveTo>
                <a:lnTo>
                  <a:pt x="108838" y="352171"/>
                </a:lnTo>
                <a:lnTo>
                  <a:pt x="156365" y="352171"/>
                </a:lnTo>
                <a:lnTo>
                  <a:pt x="126048" y="329327"/>
                </a:lnTo>
                <a:close/>
              </a:path>
              <a:path w="348614" h="448944">
                <a:moveTo>
                  <a:pt x="302640" y="0"/>
                </a:moveTo>
                <a:lnTo>
                  <a:pt x="80350" y="294895"/>
                </a:lnTo>
                <a:lnTo>
                  <a:pt x="126048" y="329327"/>
                </a:lnTo>
                <a:lnTo>
                  <a:pt x="348234" y="34417"/>
                </a:lnTo>
                <a:lnTo>
                  <a:pt x="3026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1746609"/>
            <a:ext cx="206375" cy="511175"/>
          </a:xfrm>
          <a:custGeom>
            <a:avLst/>
            <a:gdLst/>
            <a:ahLst/>
            <a:cxnLst/>
            <a:rect l="l" t="t" r="r" b="b"/>
            <a:pathLst>
              <a:path w="206375" h="511175">
                <a:moveTo>
                  <a:pt x="96057" y="353809"/>
                </a:moveTo>
                <a:lnTo>
                  <a:pt x="41021" y="369443"/>
                </a:lnTo>
                <a:lnTo>
                  <a:pt x="170307" y="510921"/>
                </a:lnTo>
                <a:lnTo>
                  <a:pt x="194852" y="381381"/>
                </a:lnTo>
                <a:lnTo>
                  <a:pt x="103886" y="381381"/>
                </a:lnTo>
                <a:lnTo>
                  <a:pt x="96057" y="353809"/>
                </a:lnTo>
                <a:close/>
              </a:path>
              <a:path w="206375" h="511175">
                <a:moveTo>
                  <a:pt x="151046" y="338188"/>
                </a:moveTo>
                <a:lnTo>
                  <a:pt x="96057" y="353809"/>
                </a:lnTo>
                <a:lnTo>
                  <a:pt x="103886" y="381381"/>
                </a:lnTo>
                <a:lnTo>
                  <a:pt x="158877" y="365760"/>
                </a:lnTo>
                <a:lnTo>
                  <a:pt x="151046" y="338188"/>
                </a:lnTo>
                <a:close/>
              </a:path>
              <a:path w="206375" h="511175">
                <a:moveTo>
                  <a:pt x="205994" y="322580"/>
                </a:moveTo>
                <a:lnTo>
                  <a:pt x="151046" y="338188"/>
                </a:lnTo>
                <a:lnTo>
                  <a:pt x="158877" y="365760"/>
                </a:lnTo>
                <a:lnTo>
                  <a:pt x="103886" y="381381"/>
                </a:lnTo>
                <a:lnTo>
                  <a:pt x="194852" y="381381"/>
                </a:lnTo>
                <a:lnTo>
                  <a:pt x="205994" y="322580"/>
                </a:lnTo>
                <a:close/>
              </a:path>
              <a:path w="206375" h="511175">
                <a:moveTo>
                  <a:pt x="54991" y="0"/>
                </a:moveTo>
                <a:lnTo>
                  <a:pt x="0" y="15494"/>
                </a:lnTo>
                <a:lnTo>
                  <a:pt x="96057" y="353809"/>
                </a:lnTo>
                <a:lnTo>
                  <a:pt x="151046" y="338188"/>
                </a:lnTo>
                <a:lnTo>
                  <a:pt x="549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1212" y="4707082"/>
            <a:ext cx="663575" cy="457200"/>
          </a:xfrm>
          <a:custGeom>
            <a:avLst/>
            <a:gdLst/>
            <a:ahLst/>
            <a:cxnLst/>
            <a:rect l="l" t="t" r="r" b="b"/>
            <a:pathLst>
              <a:path w="663575" h="457200">
                <a:moveTo>
                  <a:pt x="505213" y="385560"/>
                </a:moveTo>
                <a:lnTo>
                  <a:pt x="473455" y="433070"/>
                </a:lnTo>
                <a:lnTo>
                  <a:pt x="663575" y="457200"/>
                </a:lnTo>
                <a:lnTo>
                  <a:pt x="631831" y="401447"/>
                </a:lnTo>
                <a:lnTo>
                  <a:pt x="528954" y="401447"/>
                </a:lnTo>
                <a:lnTo>
                  <a:pt x="505213" y="385560"/>
                </a:lnTo>
                <a:close/>
              </a:path>
              <a:path w="663575" h="457200">
                <a:moveTo>
                  <a:pt x="536963" y="338062"/>
                </a:moveTo>
                <a:lnTo>
                  <a:pt x="505213" y="385560"/>
                </a:lnTo>
                <a:lnTo>
                  <a:pt x="528954" y="401447"/>
                </a:lnTo>
                <a:lnTo>
                  <a:pt x="560704" y="353949"/>
                </a:lnTo>
                <a:lnTo>
                  <a:pt x="536963" y="338062"/>
                </a:lnTo>
                <a:close/>
              </a:path>
              <a:path w="663575" h="457200">
                <a:moveTo>
                  <a:pt x="568705" y="290575"/>
                </a:moveTo>
                <a:lnTo>
                  <a:pt x="536963" y="338062"/>
                </a:lnTo>
                <a:lnTo>
                  <a:pt x="560704" y="353949"/>
                </a:lnTo>
                <a:lnTo>
                  <a:pt x="528954" y="401447"/>
                </a:lnTo>
                <a:lnTo>
                  <a:pt x="631831" y="401447"/>
                </a:lnTo>
                <a:lnTo>
                  <a:pt x="568705" y="290575"/>
                </a:lnTo>
                <a:close/>
              </a:path>
              <a:path w="663575" h="457200">
                <a:moveTo>
                  <a:pt x="31750" y="0"/>
                </a:moveTo>
                <a:lnTo>
                  <a:pt x="0" y="47498"/>
                </a:lnTo>
                <a:lnTo>
                  <a:pt x="505213" y="385560"/>
                </a:lnTo>
                <a:lnTo>
                  <a:pt x="536963" y="338062"/>
                </a:lnTo>
                <a:lnTo>
                  <a:pt x="317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7" r="4851" b="14426"/>
          <a:stretch/>
        </p:blipFill>
        <p:spPr>
          <a:xfrm>
            <a:off x="530940" y="2438400"/>
            <a:ext cx="2310367" cy="381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3000" y="991189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20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ГИМНАСТИЧЕСКИЕ</a:t>
            </a:r>
            <a:r>
              <a:rPr lang="ru-RU" sz="2400" b="1" spc="-30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400" b="1" spc="-15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ДОРОЖКИ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7" t="25879" r="22229" b="23243"/>
          <a:stretch/>
        </p:blipFill>
        <p:spPr>
          <a:xfrm rot="5400000">
            <a:off x="5770604" y="1695116"/>
            <a:ext cx="1717591" cy="31015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6812" y="4104685"/>
            <a:ext cx="3581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ГИМН</a:t>
            </a:r>
            <a:r>
              <a:rPr lang="ru-RU" sz="2400" b="1" spc="-225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А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СТИЧЕС</a:t>
            </a:r>
            <a:r>
              <a:rPr lang="ru-RU" sz="2400" b="1" spc="-100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К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ОЕ  </a:t>
            </a:r>
            <a:r>
              <a:rPr lang="ru-RU" sz="2400" b="1" spc="-5" dirty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БРЕВНО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b="50000"/>
          <a:stretch/>
        </p:blipFill>
        <p:spPr>
          <a:xfrm rot="5400000">
            <a:off x="5604895" y="4551782"/>
            <a:ext cx="2336004" cy="234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061" y="653672"/>
            <a:ext cx="2870034" cy="4004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7" t="19291" r="38243" b="2872"/>
          <a:stretch/>
        </p:blipFill>
        <p:spPr>
          <a:xfrm rot="5400000">
            <a:off x="4240670" y="559930"/>
            <a:ext cx="3404286" cy="594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49866"/>
            <a:ext cx="82295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</a:pPr>
            <a:r>
              <a:rPr sz="4000" dirty="0"/>
              <a:t>ГИМН</a:t>
            </a:r>
            <a:r>
              <a:rPr sz="4000" spc="-225" dirty="0"/>
              <a:t>А</a:t>
            </a:r>
            <a:r>
              <a:rPr sz="4000" dirty="0"/>
              <a:t>СТИЧЕСКАЯ  </a:t>
            </a:r>
            <a:r>
              <a:rPr lang="ru-RU" sz="4000" dirty="0" smtClean="0"/>
              <a:t>    </a:t>
            </a:r>
            <a:r>
              <a:rPr sz="4000" dirty="0" smtClean="0"/>
              <a:t>СТЕНКА</a:t>
            </a:r>
            <a:endParaRPr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1"/>
          <a:stretch/>
        </p:blipFill>
        <p:spPr>
          <a:xfrm>
            <a:off x="228600" y="3124199"/>
            <a:ext cx="4664318" cy="35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34290" r="59186" b="3210"/>
          <a:stretch/>
        </p:blipFill>
        <p:spPr>
          <a:xfrm>
            <a:off x="5486400" y="1828800"/>
            <a:ext cx="336103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4525" y="3357626"/>
            <a:ext cx="2990850" cy="19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9534" y="3302508"/>
            <a:ext cx="3101340" cy="2038985"/>
          </a:xfrm>
          <a:custGeom>
            <a:avLst/>
            <a:gdLst/>
            <a:ahLst/>
            <a:cxnLst/>
            <a:rect l="l" t="t" r="r" b="b"/>
            <a:pathLst>
              <a:path w="3101340" h="2038985">
                <a:moveTo>
                  <a:pt x="3073399" y="0"/>
                </a:moveTo>
                <a:lnTo>
                  <a:pt x="27431" y="0"/>
                </a:lnTo>
                <a:lnTo>
                  <a:pt x="16769" y="2162"/>
                </a:lnTo>
                <a:lnTo>
                  <a:pt x="8048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2011426"/>
                </a:lnTo>
                <a:lnTo>
                  <a:pt x="2160" y="2022088"/>
                </a:lnTo>
                <a:lnTo>
                  <a:pt x="8048" y="2030809"/>
                </a:lnTo>
                <a:lnTo>
                  <a:pt x="16769" y="2036697"/>
                </a:lnTo>
                <a:lnTo>
                  <a:pt x="27431" y="2038857"/>
                </a:lnTo>
                <a:lnTo>
                  <a:pt x="3073399" y="2038857"/>
                </a:lnTo>
                <a:lnTo>
                  <a:pt x="3084062" y="2036697"/>
                </a:lnTo>
                <a:lnTo>
                  <a:pt x="3092783" y="2030809"/>
                </a:lnTo>
                <a:lnTo>
                  <a:pt x="3098671" y="2022088"/>
                </a:lnTo>
                <a:lnTo>
                  <a:pt x="3100832" y="2011426"/>
                </a:lnTo>
                <a:lnTo>
                  <a:pt x="3100832" y="2005837"/>
                </a:lnTo>
                <a:lnTo>
                  <a:pt x="33019" y="2005838"/>
                </a:lnTo>
                <a:lnTo>
                  <a:pt x="33019" y="33019"/>
                </a:lnTo>
                <a:lnTo>
                  <a:pt x="3100832" y="33019"/>
                </a:lnTo>
                <a:lnTo>
                  <a:pt x="3100832" y="27558"/>
                </a:lnTo>
                <a:lnTo>
                  <a:pt x="3098671" y="16823"/>
                </a:lnTo>
                <a:lnTo>
                  <a:pt x="3092783" y="8064"/>
                </a:lnTo>
                <a:lnTo>
                  <a:pt x="3084062" y="2162"/>
                </a:lnTo>
                <a:lnTo>
                  <a:pt x="3073399" y="0"/>
                </a:lnTo>
                <a:close/>
              </a:path>
              <a:path w="3101340" h="2038985">
                <a:moveTo>
                  <a:pt x="3100832" y="33019"/>
                </a:moveTo>
                <a:lnTo>
                  <a:pt x="3067812" y="33019"/>
                </a:lnTo>
                <a:lnTo>
                  <a:pt x="3067812" y="2005838"/>
                </a:lnTo>
                <a:lnTo>
                  <a:pt x="3100832" y="2005837"/>
                </a:lnTo>
                <a:lnTo>
                  <a:pt x="3100832" y="33019"/>
                </a:lnTo>
                <a:close/>
              </a:path>
              <a:path w="3101340" h="2038985">
                <a:moveTo>
                  <a:pt x="3056890" y="44068"/>
                </a:moveTo>
                <a:lnTo>
                  <a:pt x="43941" y="44068"/>
                </a:lnTo>
                <a:lnTo>
                  <a:pt x="43941" y="1994915"/>
                </a:lnTo>
                <a:lnTo>
                  <a:pt x="3056890" y="1994915"/>
                </a:lnTo>
                <a:lnTo>
                  <a:pt x="3056890" y="1983866"/>
                </a:lnTo>
                <a:lnTo>
                  <a:pt x="54990" y="1983866"/>
                </a:lnTo>
                <a:lnTo>
                  <a:pt x="54990" y="54990"/>
                </a:lnTo>
                <a:lnTo>
                  <a:pt x="3056890" y="54990"/>
                </a:lnTo>
                <a:lnTo>
                  <a:pt x="3056890" y="44068"/>
                </a:lnTo>
                <a:close/>
              </a:path>
              <a:path w="3101340" h="2038985">
                <a:moveTo>
                  <a:pt x="3056890" y="54990"/>
                </a:moveTo>
                <a:lnTo>
                  <a:pt x="3045841" y="54990"/>
                </a:lnTo>
                <a:lnTo>
                  <a:pt x="3045841" y="1983866"/>
                </a:lnTo>
                <a:lnTo>
                  <a:pt x="3056890" y="1983866"/>
                </a:lnTo>
                <a:lnTo>
                  <a:pt x="3056890" y="54990"/>
                </a:lnTo>
                <a:close/>
              </a:path>
            </a:pathLst>
          </a:custGeom>
          <a:solidFill>
            <a:srgbClr val="B66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0303" y="5321617"/>
            <a:ext cx="319151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ФОТОАППАРАТ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732" y="5470481"/>
            <a:ext cx="35629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МА</a:t>
            </a:r>
            <a:r>
              <a:rPr sz="36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НИ</a:t>
            </a:r>
            <a:r>
              <a:rPr sz="36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36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36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Ф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ОН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2097739"/>
            <a:ext cx="3143250" cy="3062159"/>
          </a:xfrm>
          <a:prstGeom prst="rect">
            <a:avLst/>
          </a:prstGeom>
          <a:blipFill>
            <a:blip r:embed="rId3" cstate="print"/>
            <a:srcRect/>
            <a:stretch>
              <a:fillRect t="-33775" b="-4071"/>
            </a:stretch>
          </a:blipFill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171518" y="8382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ТЕХНИЧЕСКИЕ СРЕДСТВА    ОБУЧЕНИЯ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75492"/>
            <a:ext cx="5181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8120">
              <a:lnSpc>
                <a:spcPct val="100000"/>
              </a:lnSpc>
            </a:pPr>
            <a:r>
              <a:rPr dirty="0"/>
              <a:t>СТЕНД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315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2848" y="685800"/>
            <a:ext cx="66675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2937510" algn="l"/>
              </a:tabLst>
            </a:pPr>
            <a:r>
              <a:rPr sz="4000" dirty="0"/>
              <a:t>СПО</a:t>
            </a:r>
            <a:r>
              <a:rPr sz="4000" spc="35" dirty="0"/>
              <a:t>Р</a:t>
            </a:r>
            <a:r>
              <a:rPr sz="4000" dirty="0"/>
              <a:t>ТИВНЫЕ  </a:t>
            </a:r>
            <a:r>
              <a:rPr sz="4000" dirty="0" smtClean="0"/>
              <a:t>ЦЕНТРЫ</a:t>
            </a:r>
            <a:r>
              <a:rPr lang="ru-RU" sz="4000" dirty="0" smtClean="0"/>
              <a:t> </a:t>
            </a:r>
            <a:r>
              <a:rPr sz="4000" dirty="0" smtClean="0"/>
              <a:t>В  </a:t>
            </a:r>
            <a:r>
              <a:rPr sz="4000" spc="-20" dirty="0"/>
              <a:t>ГРУППАХ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276600" cy="242189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77" y="2057400"/>
            <a:ext cx="2924175" cy="244919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6" y="3690620"/>
            <a:ext cx="3996690" cy="29972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810000"/>
            <a:ext cx="2200275" cy="287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учреждение детский сад №1 г. Балтийска</vt:lpstr>
      <vt:lpstr>Презентация PowerPoint</vt:lpstr>
      <vt:lpstr>ОБРУЧИ</vt:lpstr>
      <vt:lpstr>ГИМНАСТИЧЕСКИЕ ПАЛКИ</vt:lpstr>
      <vt:lpstr>Презентация PowerPoint</vt:lpstr>
      <vt:lpstr>ГИМНАСТИЧЕСКАЯ      СТЕНКА</vt:lpstr>
      <vt:lpstr>Презентация PowerPoint</vt:lpstr>
      <vt:lpstr>СТЕНД</vt:lpstr>
      <vt:lpstr>СПОРТИВНЫЕ  ЦЕНТРЫ В  ГРУППАХ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HOME</cp:lastModifiedBy>
  <cp:revision>7</cp:revision>
  <dcterms:created xsi:type="dcterms:W3CDTF">2017-06-24T18:47:13Z</dcterms:created>
  <dcterms:modified xsi:type="dcterms:W3CDTF">2017-07-01T22:32:52Z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2017-06-24T00:00:00Z</vt:filetime>
  </property>
</Properties>
</file>